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7" r:id="rId3"/>
    <p:sldId id="259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9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99" autoAdjust="0"/>
    <p:restoredTop sz="94660"/>
  </p:normalViewPr>
  <p:slideViewPr>
    <p:cSldViewPr snapToGrid="0">
      <p:cViewPr varScale="1">
        <p:scale>
          <a:sx n="67" d="100"/>
          <a:sy n="67" d="100"/>
        </p:scale>
        <p:origin x="102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48.jpg>
</file>

<file path=ppt/media/image49.jpg>
</file>

<file path=ppt/media/image5.jpg>
</file>

<file path=ppt/media/image50.jpg>
</file>

<file path=ppt/media/image51.jpg>
</file>

<file path=ppt/media/image52.jpg>
</file>

<file path=ppt/media/image53.jpg>
</file>

<file path=ppt/media/image54.jpg>
</file>

<file path=ppt/media/image55.jpg>
</file>

<file path=ppt/media/image56.jpg>
</file>

<file path=ppt/media/image57.jpg>
</file>

<file path=ppt/media/image58.jpg>
</file>

<file path=ppt/media/image59.jpg>
</file>

<file path=ppt/media/image6.jpg>
</file>

<file path=ppt/media/image60.jpg>
</file>

<file path=ppt/media/image61.jpg>
</file>

<file path=ppt/media/image62.jpg>
</file>

<file path=ppt/media/image63.jpg>
</file>

<file path=ppt/media/image64.jpg>
</file>

<file path=ppt/media/image65.jpg>
</file>

<file path=ppt/media/image66.jpg>
</file>

<file path=ppt/media/image67.jpg>
</file>

<file path=ppt/media/image68.jpg>
</file>

<file path=ppt/media/image69.jpg>
</file>

<file path=ppt/media/image7.jpg>
</file>

<file path=ppt/media/image70.jpg>
</file>

<file path=ppt/media/image71.jpg>
</file>

<file path=ppt/media/image72.jpg>
</file>

<file path=ppt/media/image73.jpg>
</file>

<file path=ppt/media/image74.jpg>
</file>

<file path=ppt/media/image75.jpg>
</file>

<file path=ppt/media/image76.jpg>
</file>

<file path=ppt/media/image77.jpg>
</file>

<file path=ppt/media/image78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1BE6A-EBB1-6B13-9DAF-CBBC619556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4B1E21-503B-2302-50DC-0CB8F68C1B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AA99B9-4163-FEBF-F95F-C487624A7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3E6D0-B0D5-4FF7-943A-5962C3656FFD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8FA916-DCD9-9C41-1B87-5A72C8684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FAE23B-FC0B-55C0-D04C-765F7C178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4D382-99FD-4869-82A6-2F5EB15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012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511D8-4048-3A2E-424F-04A0861F9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2EEA58-31B9-B60F-AD46-94FABB6C39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35BD07-83F7-EB3F-5EBF-07C0D8AE1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3E6D0-B0D5-4FF7-943A-5962C3656FFD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D975A-BA31-0C53-76EF-8FCA6B3A9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DA441C-B797-D228-17B4-D537F8925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4D382-99FD-4869-82A6-2F5EB15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66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1132DE-F660-403C-D8E1-35F8314E7A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18DCE8-66B0-8A3F-2B4B-47B2AC1ADE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FFC5C7-3367-B8B3-2674-A3D28F8A4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3E6D0-B0D5-4FF7-943A-5962C3656FFD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60F77D-784C-1479-3B59-CC49D804C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D45180-A772-A715-FC10-21922E78D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4D382-99FD-4869-82A6-2F5EB15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59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229B6-7B41-E92E-53BA-069185862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299ABC-89EE-9F65-D66F-DDBBA38E4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B755B0-74AC-A9B6-E17F-F8D9E7C54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3E6D0-B0D5-4FF7-943A-5962C3656FFD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8C050C-3471-0189-9F16-4584EF761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4502A3-B891-CF9E-22C8-31F8477C2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4D382-99FD-4869-82A6-2F5EB15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094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8B44D-9E19-7467-DAD9-1E388A89A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45B59D-4D03-367E-72AD-715EA5DC79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C26AE-53A3-3574-3C2A-5A6808BFD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3E6D0-B0D5-4FF7-943A-5962C3656FFD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AAB39-C90A-9183-3D60-FD3B6E291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2EC5E2-C4E3-E479-2061-21581394A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4D382-99FD-4869-82A6-2F5EB15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877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1C510-FF3D-48C5-5451-7EE7CE1D7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7126A-AF1B-7D64-153B-BB3EE9867A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3348FE-9654-152A-BCF0-586901E5C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5EB5E2-709F-235A-DA53-D9A257CBB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3E6D0-B0D5-4FF7-943A-5962C3656FFD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F8DB6B-7A9E-2A31-1ED5-FB0CF7C9C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7EBD7-5BA2-A853-3500-3D1AFF0E5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4D382-99FD-4869-82A6-2F5EB15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454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1A6CE-708A-CF8C-18A3-DD3A773C7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01FE9-5349-1803-3584-BD01695E5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28ABCB-BE8E-314B-5EF4-67F03125E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E4B4D6-CFD4-FC57-3830-43BE4837CB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776AA2-16EE-D37E-1507-7B1CBD79F5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FD2BA4-7762-A0E9-ABD3-243D01655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3E6D0-B0D5-4FF7-943A-5962C3656FFD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12E80A-511B-1632-6513-53843F190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D10773-EE40-FFF7-91E7-9ADFCFC69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4D382-99FD-4869-82A6-2F5EB15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089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698D7-26D2-F42C-62C4-121E45F10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432551-C10A-0D31-E15D-5717AF0C0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3E6D0-B0D5-4FF7-943A-5962C3656FFD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A3F077-C147-FBDD-8F0A-654F4C75B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25D751-D8B9-18F3-B29D-64FFE6E5C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4D382-99FD-4869-82A6-2F5EB15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769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B0586C-1361-F9A4-EF5F-81FBC7192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3E6D0-B0D5-4FF7-943A-5962C3656FFD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ED6C0B-4BC3-C30B-1260-987DB93FC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3BBA03-915E-9826-617F-E5CD78992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4D382-99FD-4869-82A6-2F5EB15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790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496D6-D0B1-B7B7-82A8-D92B1C8F7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2B26C-F7A9-F54E-4AF8-9405E2C7E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A605F0-5735-B4C0-1A8C-960DBD9AE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7FE8E9-57A7-92F4-7424-C0FC2C07C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3E6D0-B0D5-4FF7-943A-5962C3656FFD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F0F8A2-C1E9-7DEC-9CE6-F76886814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A71331-3420-9661-F006-365266491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4D382-99FD-4869-82A6-2F5EB15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851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25BDE-EF6F-FBDB-FF6C-FEC08AF05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42C7BA-8FB8-6826-1B8B-89335CD5C4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F86009-1C6B-9D91-611F-C29DDF18B4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3D5A4B-FBE1-8832-4DF9-08C246626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3E6D0-B0D5-4FF7-943A-5962C3656FFD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03FC31-3ECA-F4DB-1D09-C098C8408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3B42C4-5EB8-45BC-AE45-9625216A8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4D382-99FD-4869-82A6-2F5EB15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120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956F08-97D4-5962-727B-F8D02B6BC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D99659-799D-F240-7C86-661BBC9C33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19294-6BA6-CACC-913A-7625ABFA2D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53E6D0-B0D5-4FF7-943A-5962C3656FFD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C0BBB4-C030-5297-68FC-4A65102176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E5FE9E-6FA2-08C4-EE77-46C88737B1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74D382-99FD-4869-82A6-2F5EB15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508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g"/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g"/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g"/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g"/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g"/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jpg"/><Relationship Id="rId2" Type="http://schemas.openxmlformats.org/officeDocument/2006/relationships/image" Target="../media/image60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g"/><Relationship Id="rId2" Type="http://schemas.openxmlformats.org/officeDocument/2006/relationships/image" Target="../media/image62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g"/><Relationship Id="rId2" Type="http://schemas.openxmlformats.org/officeDocument/2006/relationships/image" Target="../media/image65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g"/><Relationship Id="rId2" Type="http://schemas.openxmlformats.org/officeDocument/2006/relationships/image" Target="../media/image67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jpg"/><Relationship Id="rId2" Type="http://schemas.openxmlformats.org/officeDocument/2006/relationships/image" Target="../media/image69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jpg"/><Relationship Id="rId2" Type="http://schemas.openxmlformats.org/officeDocument/2006/relationships/image" Target="../media/image71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jpg"/><Relationship Id="rId2" Type="http://schemas.openxmlformats.org/officeDocument/2006/relationships/image" Target="../media/image73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jpg"/><Relationship Id="rId2" Type="http://schemas.openxmlformats.org/officeDocument/2006/relationships/image" Target="../media/image75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jpg"/><Relationship Id="rId2" Type="http://schemas.openxmlformats.org/officeDocument/2006/relationships/image" Target="../media/image77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jpg"/><Relationship Id="rId2" Type="http://schemas.openxmlformats.org/officeDocument/2006/relationships/image" Target="../media/image68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jpg"/><Relationship Id="rId2" Type="http://schemas.openxmlformats.org/officeDocument/2006/relationships/image" Target="../media/image70.jp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jpg"/><Relationship Id="rId2" Type="http://schemas.openxmlformats.org/officeDocument/2006/relationships/image" Target="../media/image72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jpg"/><Relationship Id="rId2" Type="http://schemas.openxmlformats.org/officeDocument/2006/relationships/image" Target="../media/image74.jp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79023-422C-1FE8-0BD8-6A397D24C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425" y="2405798"/>
            <a:ext cx="8896815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Lean how to draw charts from </a:t>
            </a:r>
            <a:r>
              <a:rPr lang="en-US" sz="5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nature</a:t>
            </a:r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70732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79733-5485-CD1A-DEB1-72ADA0079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AD6CF95A-4E78-826F-D7DF-9C097B011D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38" y="1441803"/>
            <a:ext cx="4771436" cy="4351338"/>
          </a:xfr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324E2D3C-2761-EEE7-39B9-E20D31E3FF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8749" y="486305"/>
            <a:ext cx="6832213" cy="6262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863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70EAB-C4E2-B66D-1CC8-386B5FA8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, surface chart&#10;&#10;Description automatically generated">
            <a:extLst>
              <a:ext uri="{FF2B5EF4-FFF2-40B4-BE49-F238E27FC236}">
                <a16:creationId xmlns:a16="http://schemas.microsoft.com/office/drawing/2014/main" id="{130771DC-108C-8A58-4C63-3D5EBDA7DD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744" y="1532114"/>
            <a:ext cx="4776290" cy="4351338"/>
          </a:xfrm>
        </p:spPr>
      </p:pic>
      <p:pic>
        <p:nvPicPr>
          <p:cNvPr id="7" name="Picture 6" descr="Diagram&#10;&#10;Description automatically generated with low confidence">
            <a:extLst>
              <a:ext uri="{FF2B5EF4-FFF2-40B4-BE49-F238E27FC236}">
                <a16:creationId xmlns:a16="http://schemas.microsoft.com/office/drawing/2014/main" id="{DE2B5D59-B951-7B05-29E6-79BCD160A8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2642" y="455436"/>
            <a:ext cx="6999358" cy="6402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538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271E5-E380-1269-CE81-38F70E10D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, treemap chart&#10;&#10;Description automatically generated">
            <a:extLst>
              <a:ext uri="{FF2B5EF4-FFF2-40B4-BE49-F238E27FC236}">
                <a16:creationId xmlns:a16="http://schemas.microsoft.com/office/drawing/2014/main" id="{3FE8EEBA-26AE-1B6A-1239-8688E0F648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51" y="1690688"/>
            <a:ext cx="4752119" cy="4351338"/>
          </a:xfr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83FCE66F-C2AA-8654-675B-84CC80BD16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4770" y="365125"/>
            <a:ext cx="6951738" cy="634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968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5DB58-7835-B84C-6FE3-F959F9E91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Icon&#10;&#10;Description automatically generated with medium confidence">
            <a:extLst>
              <a:ext uri="{FF2B5EF4-FFF2-40B4-BE49-F238E27FC236}">
                <a16:creationId xmlns:a16="http://schemas.microsoft.com/office/drawing/2014/main" id="{530627A3-9BE5-34E3-034F-2DC432D5FC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05" y="1362781"/>
            <a:ext cx="4767014" cy="4351338"/>
          </a:xfr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3505A2CA-7FDA-E86B-0469-8AA1865EB1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219" y="292012"/>
            <a:ext cx="7052039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721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F007E-6465-2C8B-6967-8650DC7C1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, surface chart&#10;&#10;Description automatically generated">
            <a:extLst>
              <a:ext uri="{FF2B5EF4-FFF2-40B4-BE49-F238E27FC236}">
                <a16:creationId xmlns:a16="http://schemas.microsoft.com/office/drawing/2014/main" id="{9A52B56D-FF36-9FB8-33C2-BAA0AFBA3B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58" y="1780469"/>
            <a:ext cx="4733728" cy="4351338"/>
          </a:xfrm>
        </p:spPr>
      </p:pic>
      <p:pic>
        <p:nvPicPr>
          <p:cNvPr id="7" name="Picture 6" descr="Chart, treemap chart&#10;&#10;Description automatically generated">
            <a:extLst>
              <a:ext uri="{FF2B5EF4-FFF2-40B4-BE49-F238E27FC236}">
                <a16:creationId xmlns:a16="http://schemas.microsoft.com/office/drawing/2014/main" id="{36BA48EC-F3AD-69E4-292B-EF5D21DD97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895" y="671513"/>
            <a:ext cx="6743771" cy="618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1597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416C5-A970-F820-2044-A9EDF7BE3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34B4A06B-B11F-6E71-D235-8325F5A82A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54" y="1475670"/>
            <a:ext cx="4761758" cy="4351338"/>
          </a:xfrm>
        </p:spPr>
      </p:pic>
      <p:pic>
        <p:nvPicPr>
          <p:cNvPr id="7" name="Picture 6" descr="A map of a city&#10;&#10;Description automatically generated with low confidence">
            <a:extLst>
              <a:ext uri="{FF2B5EF4-FFF2-40B4-BE49-F238E27FC236}">
                <a16:creationId xmlns:a16="http://schemas.microsoft.com/office/drawing/2014/main" id="{C4016368-8506-60E5-5BEF-B63B6CB1AE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790" y="365125"/>
            <a:ext cx="6951150" cy="6358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2368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1EA92-FB42-F0DC-1E3C-EA885EAA7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&#10;&#10;Description automatically generated with medium confidence">
            <a:extLst>
              <a:ext uri="{FF2B5EF4-FFF2-40B4-BE49-F238E27FC236}">
                <a16:creationId xmlns:a16="http://schemas.microsoft.com/office/drawing/2014/main" id="{E25BBAE9-2837-5E95-1596-455B4986CE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1430691"/>
            <a:ext cx="3778296" cy="4351338"/>
          </a:xfr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280B24D0-650D-7B05-5530-7CD1235184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3522" y="292100"/>
            <a:ext cx="5715000" cy="620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6280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67AA3-C35A-4DAE-BE7F-103F4558D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BA538819-2BF5-97BB-C70F-4DA59132BB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818" y="1690688"/>
            <a:ext cx="3992053" cy="4351338"/>
          </a:xfr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635E32A2-A8BC-8D28-3995-D78D209587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200" y="330200"/>
            <a:ext cx="5715000" cy="616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8125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E76E3-96BA-31F5-C1FE-CBE55CB9B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Diagram, bar chart&#10;&#10;Description automatically generated">
            <a:extLst>
              <a:ext uri="{FF2B5EF4-FFF2-40B4-BE49-F238E27FC236}">
                <a16:creationId xmlns:a16="http://schemas.microsoft.com/office/drawing/2014/main" id="{A31535FB-A26D-C70B-D6C3-B185FC92E0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61" y="1520825"/>
            <a:ext cx="4111500" cy="4351338"/>
          </a:xfrm>
        </p:spPr>
      </p:pic>
      <p:pic>
        <p:nvPicPr>
          <p:cNvPr id="7" name="Picture 6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31ECF28E-7F6C-9EED-4D52-DA92DE9A15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337" y="365125"/>
            <a:ext cx="5715000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1858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4E5E6-989A-8964-AC59-51CA872E3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A68036C8-33F6-9115-B502-DFF19CBFF8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02" y="1522766"/>
            <a:ext cx="3870646" cy="4351338"/>
          </a:xfr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53B9A132-FBAB-57EF-B08B-FA987F02BE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2756" y="0"/>
            <a:ext cx="60653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023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Up 3">
            <a:extLst>
              <a:ext uri="{FF2B5EF4-FFF2-40B4-BE49-F238E27FC236}">
                <a16:creationId xmlns:a16="http://schemas.microsoft.com/office/drawing/2014/main" id="{A3571B29-EB3F-65D4-B979-9D504AB3D431}"/>
              </a:ext>
            </a:extLst>
          </p:cNvPr>
          <p:cNvSpPr/>
          <p:nvPr/>
        </p:nvSpPr>
        <p:spPr>
          <a:xfrm>
            <a:off x="9000049" y="1784194"/>
            <a:ext cx="847492" cy="2743200"/>
          </a:xfrm>
          <a:custGeom>
            <a:avLst/>
            <a:gdLst>
              <a:gd name="connsiteX0" fmla="*/ 0 w 847492"/>
              <a:gd name="connsiteY0" fmla="*/ 423746 h 2743200"/>
              <a:gd name="connsiteX1" fmla="*/ 423746 w 847492"/>
              <a:gd name="connsiteY1" fmla="*/ 0 h 2743200"/>
              <a:gd name="connsiteX2" fmla="*/ 847492 w 847492"/>
              <a:gd name="connsiteY2" fmla="*/ 423746 h 2743200"/>
              <a:gd name="connsiteX3" fmla="*/ 635619 w 847492"/>
              <a:gd name="connsiteY3" fmla="*/ 423746 h 2743200"/>
              <a:gd name="connsiteX4" fmla="*/ 635619 w 847492"/>
              <a:gd name="connsiteY4" fmla="*/ 2743200 h 2743200"/>
              <a:gd name="connsiteX5" fmla="*/ 211873 w 847492"/>
              <a:gd name="connsiteY5" fmla="*/ 2743200 h 2743200"/>
              <a:gd name="connsiteX6" fmla="*/ 211873 w 847492"/>
              <a:gd name="connsiteY6" fmla="*/ 423746 h 2743200"/>
              <a:gd name="connsiteX7" fmla="*/ 0 w 847492"/>
              <a:gd name="connsiteY7" fmla="*/ 423746 h 2743200"/>
              <a:gd name="connsiteX0" fmla="*/ 0 w 847492"/>
              <a:gd name="connsiteY0" fmla="*/ 423746 h 2743200"/>
              <a:gd name="connsiteX1" fmla="*/ 423746 w 847492"/>
              <a:gd name="connsiteY1" fmla="*/ 0 h 2743200"/>
              <a:gd name="connsiteX2" fmla="*/ 847492 w 847492"/>
              <a:gd name="connsiteY2" fmla="*/ 423746 h 2743200"/>
              <a:gd name="connsiteX3" fmla="*/ 635619 w 847492"/>
              <a:gd name="connsiteY3" fmla="*/ 423746 h 2743200"/>
              <a:gd name="connsiteX4" fmla="*/ 635619 w 847492"/>
              <a:gd name="connsiteY4" fmla="*/ 2743200 h 2743200"/>
              <a:gd name="connsiteX5" fmla="*/ 278781 w 847492"/>
              <a:gd name="connsiteY5" fmla="*/ 2743200 h 2743200"/>
              <a:gd name="connsiteX6" fmla="*/ 211873 w 847492"/>
              <a:gd name="connsiteY6" fmla="*/ 423746 h 2743200"/>
              <a:gd name="connsiteX7" fmla="*/ 0 w 847492"/>
              <a:gd name="connsiteY7" fmla="*/ 423746 h 2743200"/>
              <a:gd name="connsiteX0" fmla="*/ 0 w 847492"/>
              <a:gd name="connsiteY0" fmla="*/ 423746 h 2743200"/>
              <a:gd name="connsiteX1" fmla="*/ 423746 w 847492"/>
              <a:gd name="connsiteY1" fmla="*/ 0 h 2743200"/>
              <a:gd name="connsiteX2" fmla="*/ 847492 w 847492"/>
              <a:gd name="connsiteY2" fmla="*/ 423746 h 2743200"/>
              <a:gd name="connsiteX3" fmla="*/ 635619 w 847492"/>
              <a:gd name="connsiteY3" fmla="*/ 423746 h 2743200"/>
              <a:gd name="connsiteX4" fmla="*/ 524107 w 847492"/>
              <a:gd name="connsiteY4" fmla="*/ 2743200 h 2743200"/>
              <a:gd name="connsiteX5" fmla="*/ 278781 w 847492"/>
              <a:gd name="connsiteY5" fmla="*/ 2743200 h 2743200"/>
              <a:gd name="connsiteX6" fmla="*/ 211873 w 847492"/>
              <a:gd name="connsiteY6" fmla="*/ 423746 h 2743200"/>
              <a:gd name="connsiteX7" fmla="*/ 0 w 847492"/>
              <a:gd name="connsiteY7" fmla="*/ 423746 h 2743200"/>
              <a:gd name="connsiteX0" fmla="*/ 0 w 847492"/>
              <a:gd name="connsiteY0" fmla="*/ 423746 h 2743200"/>
              <a:gd name="connsiteX1" fmla="*/ 423746 w 847492"/>
              <a:gd name="connsiteY1" fmla="*/ 0 h 2743200"/>
              <a:gd name="connsiteX2" fmla="*/ 847492 w 847492"/>
              <a:gd name="connsiteY2" fmla="*/ 423746 h 2743200"/>
              <a:gd name="connsiteX3" fmla="*/ 635619 w 847492"/>
              <a:gd name="connsiteY3" fmla="*/ 423746 h 2743200"/>
              <a:gd name="connsiteX4" fmla="*/ 524107 w 847492"/>
              <a:gd name="connsiteY4" fmla="*/ 2743200 h 2743200"/>
              <a:gd name="connsiteX5" fmla="*/ 334537 w 847492"/>
              <a:gd name="connsiteY5" fmla="*/ 2743200 h 2743200"/>
              <a:gd name="connsiteX6" fmla="*/ 211873 w 847492"/>
              <a:gd name="connsiteY6" fmla="*/ 423746 h 2743200"/>
              <a:gd name="connsiteX7" fmla="*/ 0 w 847492"/>
              <a:gd name="connsiteY7" fmla="*/ 423746 h 2743200"/>
              <a:gd name="connsiteX0" fmla="*/ 0 w 847492"/>
              <a:gd name="connsiteY0" fmla="*/ 423746 h 2743200"/>
              <a:gd name="connsiteX1" fmla="*/ 423746 w 847492"/>
              <a:gd name="connsiteY1" fmla="*/ 0 h 2743200"/>
              <a:gd name="connsiteX2" fmla="*/ 847492 w 847492"/>
              <a:gd name="connsiteY2" fmla="*/ 423746 h 2743200"/>
              <a:gd name="connsiteX3" fmla="*/ 635619 w 847492"/>
              <a:gd name="connsiteY3" fmla="*/ 423746 h 2743200"/>
              <a:gd name="connsiteX4" fmla="*/ 490654 w 847492"/>
              <a:gd name="connsiteY4" fmla="*/ 2743200 h 2743200"/>
              <a:gd name="connsiteX5" fmla="*/ 334537 w 847492"/>
              <a:gd name="connsiteY5" fmla="*/ 2743200 h 2743200"/>
              <a:gd name="connsiteX6" fmla="*/ 211873 w 847492"/>
              <a:gd name="connsiteY6" fmla="*/ 423746 h 2743200"/>
              <a:gd name="connsiteX7" fmla="*/ 0 w 847492"/>
              <a:gd name="connsiteY7" fmla="*/ 423746 h 2743200"/>
              <a:gd name="connsiteX0" fmla="*/ 0 w 847492"/>
              <a:gd name="connsiteY0" fmla="*/ 423746 h 2743200"/>
              <a:gd name="connsiteX1" fmla="*/ 423746 w 847492"/>
              <a:gd name="connsiteY1" fmla="*/ 0 h 2743200"/>
              <a:gd name="connsiteX2" fmla="*/ 847492 w 847492"/>
              <a:gd name="connsiteY2" fmla="*/ 423746 h 2743200"/>
              <a:gd name="connsiteX3" fmla="*/ 635619 w 847492"/>
              <a:gd name="connsiteY3" fmla="*/ 423746 h 2743200"/>
              <a:gd name="connsiteX4" fmla="*/ 490654 w 847492"/>
              <a:gd name="connsiteY4" fmla="*/ 2743200 h 2743200"/>
              <a:gd name="connsiteX5" fmla="*/ 356840 w 847492"/>
              <a:gd name="connsiteY5" fmla="*/ 2743200 h 2743200"/>
              <a:gd name="connsiteX6" fmla="*/ 211873 w 847492"/>
              <a:gd name="connsiteY6" fmla="*/ 423746 h 2743200"/>
              <a:gd name="connsiteX7" fmla="*/ 0 w 847492"/>
              <a:gd name="connsiteY7" fmla="*/ 423746 h 2743200"/>
              <a:gd name="connsiteX0" fmla="*/ 0 w 847492"/>
              <a:gd name="connsiteY0" fmla="*/ 423746 h 2743200"/>
              <a:gd name="connsiteX1" fmla="*/ 423746 w 847492"/>
              <a:gd name="connsiteY1" fmla="*/ 0 h 2743200"/>
              <a:gd name="connsiteX2" fmla="*/ 847492 w 847492"/>
              <a:gd name="connsiteY2" fmla="*/ 423746 h 2743200"/>
              <a:gd name="connsiteX3" fmla="*/ 635619 w 847492"/>
              <a:gd name="connsiteY3" fmla="*/ 423746 h 2743200"/>
              <a:gd name="connsiteX4" fmla="*/ 490654 w 847492"/>
              <a:gd name="connsiteY4" fmla="*/ 2743200 h 2743200"/>
              <a:gd name="connsiteX5" fmla="*/ 379142 w 847492"/>
              <a:gd name="connsiteY5" fmla="*/ 2743200 h 2743200"/>
              <a:gd name="connsiteX6" fmla="*/ 211873 w 847492"/>
              <a:gd name="connsiteY6" fmla="*/ 423746 h 2743200"/>
              <a:gd name="connsiteX7" fmla="*/ 0 w 847492"/>
              <a:gd name="connsiteY7" fmla="*/ 423746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7492" h="2743200">
                <a:moveTo>
                  <a:pt x="0" y="423746"/>
                </a:moveTo>
                <a:lnTo>
                  <a:pt x="423746" y="0"/>
                </a:lnTo>
                <a:lnTo>
                  <a:pt x="847492" y="423746"/>
                </a:lnTo>
                <a:lnTo>
                  <a:pt x="635619" y="423746"/>
                </a:lnTo>
                <a:lnTo>
                  <a:pt x="490654" y="2743200"/>
                </a:lnTo>
                <a:lnTo>
                  <a:pt x="379142" y="2743200"/>
                </a:lnTo>
                <a:lnTo>
                  <a:pt x="211873" y="423746"/>
                </a:lnTo>
                <a:lnTo>
                  <a:pt x="0" y="423746"/>
                </a:lnTo>
                <a:close/>
              </a:path>
            </a:pathLst>
          </a:custGeom>
          <a:solidFill>
            <a:srgbClr val="0066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Up 3">
            <a:extLst>
              <a:ext uri="{FF2B5EF4-FFF2-40B4-BE49-F238E27FC236}">
                <a16:creationId xmlns:a16="http://schemas.microsoft.com/office/drawing/2014/main" id="{89CB919B-EC62-B4E7-86BF-7964B5E90C37}"/>
              </a:ext>
            </a:extLst>
          </p:cNvPr>
          <p:cNvSpPr/>
          <p:nvPr/>
        </p:nvSpPr>
        <p:spPr>
          <a:xfrm>
            <a:off x="10847435" y="1784194"/>
            <a:ext cx="847492" cy="2743200"/>
          </a:xfrm>
          <a:custGeom>
            <a:avLst/>
            <a:gdLst>
              <a:gd name="connsiteX0" fmla="*/ 0 w 847492"/>
              <a:gd name="connsiteY0" fmla="*/ 423746 h 2743200"/>
              <a:gd name="connsiteX1" fmla="*/ 423746 w 847492"/>
              <a:gd name="connsiteY1" fmla="*/ 0 h 2743200"/>
              <a:gd name="connsiteX2" fmla="*/ 847492 w 847492"/>
              <a:gd name="connsiteY2" fmla="*/ 423746 h 2743200"/>
              <a:gd name="connsiteX3" fmla="*/ 635619 w 847492"/>
              <a:gd name="connsiteY3" fmla="*/ 423746 h 2743200"/>
              <a:gd name="connsiteX4" fmla="*/ 635619 w 847492"/>
              <a:gd name="connsiteY4" fmla="*/ 2743200 h 2743200"/>
              <a:gd name="connsiteX5" fmla="*/ 211873 w 847492"/>
              <a:gd name="connsiteY5" fmla="*/ 2743200 h 2743200"/>
              <a:gd name="connsiteX6" fmla="*/ 211873 w 847492"/>
              <a:gd name="connsiteY6" fmla="*/ 423746 h 2743200"/>
              <a:gd name="connsiteX7" fmla="*/ 0 w 847492"/>
              <a:gd name="connsiteY7" fmla="*/ 423746 h 2743200"/>
              <a:gd name="connsiteX0" fmla="*/ 0 w 847492"/>
              <a:gd name="connsiteY0" fmla="*/ 423746 h 2743200"/>
              <a:gd name="connsiteX1" fmla="*/ 423746 w 847492"/>
              <a:gd name="connsiteY1" fmla="*/ 0 h 2743200"/>
              <a:gd name="connsiteX2" fmla="*/ 847492 w 847492"/>
              <a:gd name="connsiteY2" fmla="*/ 423746 h 2743200"/>
              <a:gd name="connsiteX3" fmla="*/ 635619 w 847492"/>
              <a:gd name="connsiteY3" fmla="*/ 423746 h 2743200"/>
              <a:gd name="connsiteX4" fmla="*/ 635619 w 847492"/>
              <a:gd name="connsiteY4" fmla="*/ 2743200 h 2743200"/>
              <a:gd name="connsiteX5" fmla="*/ 278781 w 847492"/>
              <a:gd name="connsiteY5" fmla="*/ 2743200 h 2743200"/>
              <a:gd name="connsiteX6" fmla="*/ 211873 w 847492"/>
              <a:gd name="connsiteY6" fmla="*/ 423746 h 2743200"/>
              <a:gd name="connsiteX7" fmla="*/ 0 w 847492"/>
              <a:gd name="connsiteY7" fmla="*/ 423746 h 2743200"/>
              <a:gd name="connsiteX0" fmla="*/ 0 w 847492"/>
              <a:gd name="connsiteY0" fmla="*/ 423746 h 2743200"/>
              <a:gd name="connsiteX1" fmla="*/ 423746 w 847492"/>
              <a:gd name="connsiteY1" fmla="*/ 0 h 2743200"/>
              <a:gd name="connsiteX2" fmla="*/ 847492 w 847492"/>
              <a:gd name="connsiteY2" fmla="*/ 423746 h 2743200"/>
              <a:gd name="connsiteX3" fmla="*/ 635619 w 847492"/>
              <a:gd name="connsiteY3" fmla="*/ 423746 h 2743200"/>
              <a:gd name="connsiteX4" fmla="*/ 524107 w 847492"/>
              <a:gd name="connsiteY4" fmla="*/ 2743200 h 2743200"/>
              <a:gd name="connsiteX5" fmla="*/ 278781 w 847492"/>
              <a:gd name="connsiteY5" fmla="*/ 2743200 h 2743200"/>
              <a:gd name="connsiteX6" fmla="*/ 211873 w 847492"/>
              <a:gd name="connsiteY6" fmla="*/ 423746 h 2743200"/>
              <a:gd name="connsiteX7" fmla="*/ 0 w 847492"/>
              <a:gd name="connsiteY7" fmla="*/ 423746 h 2743200"/>
              <a:gd name="connsiteX0" fmla="*/ 0 w 847492"/>
              <a:gd name="connsiteY0" fmla="*/ 423746 h 2743200"/>
              <a:gd name="connsiteX1" fmla="*/ 423746 w 847492"/>
              <a:gd name="connsiteY1" fmla="*/ 0 h 2743200"/>
              <a:gd name="connsiteX2" fmla="*/ 847492 w 847492"/>
              <a:gd name="connsiteY2" fmla="*/ 423746 h 2743200"/>
              <a:gd name="connsiteX3" fmla="*/ 635619 w 847492"/>
              <a:gd name="connsiteY3" fmla="*/ 423746 h 2743200"/>
              <a:gd name="connsiteX4" fmla="*/ 524107 w 847492"/>
              <a:gd name="connsiteY4" fmla="*/ 2743200 h 2743200"/>
              <a:gd name="connsiteX5" fmla="*/ 334537 w 847492"/>
              <a:gd name="connsiteY5" fmla="*/ 2743200 h 2743200"/>
              <a:gd name="connsiteX6" fmla="*/ 211873 w 847492"/>
              <a:gd name="connsiteY6" fmla="*/ 423746 h 2743200"/>
              <a:gd name="connsiteX7" fmla="*/ 0 w 847492"/>
              <a:gd name="connsiteY7" fmla="*/ 423746 h 2743200"/>
              <a:gd name="connsiteX0" fmla="*/ 0 w 847492"/>
              <a:gd name="connsiteY0" fmla="*/ 423746 h 2743200"/>
              <a:gd name="connsiteX1" fmla="*/ 423746 w 847492"/>
              <a:gd name="connsiteY1" fmla="*/ 0 h 2743200"/>
              <a:gd name="connsiteX2" fmla="*/ 847492 w 847492"/>
              <a:gd name="connsiteY2" fmla="*/ 423746 h 2743200"/>
              <a:gd name="connsiteX3" fmla="*/ 635619 w 847492"/>
              <a:gd name="connsiteY3" fmla="*/ 423746 h 2743200"/>
              <a:gd name="connsiteX4" fmla="*/ 490654 w 847492"/>
              <a:gd name="connsiteY4" fmla="*/ 2743200 h 2743200"/>
              <a:gd name="connsiteX5" fmla="*/ 334537 w 847492"/>
              <a:gd name="connsiteY5" fmla="*/ 2743200 h 2743200"/>
              <a:gd name="connsiteX6" fmla="*/ 211873 w 847492"/>
              <a:gd name="connsiteY6" fmla="*/ 423746 h 2743200"/>
              <a:gd name="connsiteX7" fmla="*/ 0 w 847492"/>
              <a:gd name="connsiteY7" fmla="*/ 423746 h 2743200"/>
              <a:gd name="connsiteX0" fmla="*/ 0 w 847492"/>
              <a:gd name="connsiteY0" fmla="*/ 423746 h 2743200"/>
              <a:gd name="connsiteX1" fmla="*/ 423746 w 847492"/>
              <a:gd name="connsiteY1" fmla="*/ 0 h 2743200"/>
              <a:gd name="connsiteX2" fmla="*/ 847492 w 847492"/>
              <a:gd name="connsiteY2" fmla="*/ 423746 h 2743200"/>
              <a:gd name="connsiteX3" fmla="*/ 635619 w 847492"/>
              <a:gd name="connsiteY3" fmla="*/ 423746 h 2743200"/>
              <a:gd name="connsiteX4" fmla="*/ 490654 w 847492"/>
              <a:gd name="connsiteY4" fmla="*/ 2743200 h 2743200"/>
              <a:gd name="connsiteX5" fmla="*/ 356840 w 847492"/>
              <a:gd name="connsiteY5" fmla="*/ 2743200 h 2743200"/>
              <a:gd name="connsiteX6" fmla="*/ 211873 w 847492"/>
              <a:gd name="connsiteY6" fmla="*/ 423746 h 2743200"/>
              <a:gd name="connsiteX7" fmla="*/ 0 w 847492"/>
              <a:gd name="connsiteY7" fmla="*/ 423746 h 2743200"/>
              <a:gd name="connsiteX0" fmla="*/ 0 w 847492"/>
              <a:gd name="connsiteY0" fmla="*/ 423746 h 2743200"/>
              <a:gd name="connsiteX1" fmla="*/ 423746 w 847492"/>
              <a:gd name="connsiteY1" fmla="*/ 0 h 2743200"/>
              <a:gd name="connsiteX2" fmla="*/ 847492 w 847492"/>
              <a:gd name="connsiteY2" fmla="*/ 423746 h 2743200"/>
              <a:gd name="connsiteX3" fmla="*/ 635619 w 847492"/>
              <a:gd name="connsiteY3" fmla="*/ 423746 h 2743200"/>
              <a:gd name="connsiteX4" fmla="*/ 490654 w 847492"/>
              <a:gd name="connsiteY4" fmla="*/ 2743200 h 2743200"/>
              <a:gd name="connsiteX5" fmla="*/ 379142 w 847492"/>
              <a:gd name="connsiteY5" fmla="*/ 2743200 h 2743200"/>
              <a:gd name="connsiteX6" fmla="*/ 211873 w 847492"/>
              <a:gd name="connsiteY6" fmla="*/ 423746 h 2743200"/>
              <a:gd name="connsiteX7" fmla="*/ 0 w 847492"/>
              <a:gd name="connsiteY7" fmla="*/ 423746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7492" h="2743200">
                <a:moveTo>
                  <a:pt x="0" y="423746"/>
                </a:moveTo>
                <a:lnTo>
                  <a:pt x="423746" y="0"/>
                </a:lnTo>
                <a:lnTo>
                  <a:pt x="847492" y="423746"/>
                </a:lnTo>
                <a:lnTo>
                  <a:pt x="635619" y="423746"/>
                </a:lnTo>
                <a:lnTo>
                  <a:pt x="490654" y="2743200"/>
                </a:lnTo>
                <a:lnTo>
                  <a:pt x="379142" y="2743200"/>
                </a:lnTo>
                <a:lnTo>
                  <a:pt x="211873" y="423746"/>
                </a:lnTo>
                <a:lnTo>
                  <a:pt x="0" y="423746"/>
                </a:lnTo>
                <a:close/>
              </a:path>
            </a:pathLst>
          </a:custGeom>
          <a:solidFill>
            <a:srgbClr val="FFFF00"/>
          </a:solidFill>
          <a:effectLst>
            <a:glow rad="127000">
              <a:srgbClr val="92D05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Up 3">
            <a:extLst>
              <a:ext uri="{FF2B5EF4-FFF2-40B4-BE49-F238E27FC236}">
                <a16:creationId xmlns:a16="http://schemas.microsoft.com/office/drawing/2014/main" id="{78E09F46-FAE3-2C60-CF92-F10A584D7D60}"/>
              </a:ext>
            </a:extLst>
          </p:cNvPr>
          <p:cNvSpPr/>
          <p:nvPr/>
        </p:nvSpPr>
        <p:spPr>
          <a:xfrm>
            <a:off x="7766995" y="1784194"/>
            <a:ext cx="847492" cy="2743200"/>
          </a:xfrm>
          <a:custGeom>
            <a:avLst/>
            <a:gdLst>
              <a:gd name="connsiteX0" fmla="*/ 0 w 847492"/>
              <a:gd name="connsiteY0" fmla="*/ 423746 h 2743200"/>
              <a:gd name="connsiteX1" fmla="*/ 423746 w 847492"/>
              <a:gd name="connsiteY1" fmla="*/ 0 h 2743200"/>
              <a:gd name="connsiteX2" fmla="*/ 847492 w 847492"/>
              <a:gd name="connsiteY2" fmla="*/ 423746 h 2743200"/>
              <a:gd name="connsiteX3" fmla="*/ 635619 w 847492"/>
              <a:gd name="connsiteY3" fmla="*/ 423746 h 2743200"/>
              <a:gd name="connsiteX4" fmla="*/ 635619 w 847492"/>
              <a:gd name="connsiteY4" fmla="*/ 2743200 h 2743200"/>
              <a:gd name="connsiteX5" fmla="*/ 211873 w 847492"/>
              <a:gd name="connsiteY5" fmla="*/ 2743200 h 2743200"/>
              <a:gd name="connsiteX6" fmla="*/ 211873 w 847492"/>
              <a:gd name="connsiteY6" fmla="*/ 423746 h 2743200"/>
              <a:gd name="connsiteX7" fmla="*/ 0 w 847492"/>
              <a:gd name="connsiteY7" fmla="*/ 423746 h 2743200"/>
              <a:gd name="connsiteX0" fmla="*/ 0 w 847492"/>
              <a:gd name="connsiteY0" fmla="*/ 423746 h 2743200"/>
              <a:gd name="connsiteX1" fmla="*/ 423746 w 847492"/>
              <a:gd name="connsiteY1" fmla="*/ 0 h 2743200"/>
              <a:gd name="connsiteX2" fmla="*/ 847492 w 847492"/>
              <a:gd name="connsiteY2" fmla="*/ 423746 h 2743200"/>
              <a:gd name="connsiteX3" fmla="*/ 635619 w 847492"/>
              <a:gd name="connsiteY3" fmla="*/ 423746 h 2743200"/>
              <a:gd name="connsiteX4" fmla="*/ 635619 w 847492"/>
              <a:gd name="connsiteY4" fmla="*/ 2743200 h 2743200"/>
              <a:gd name="connsiteX5" fmla="*/ 278781 w 847492"/>
              <a:gd name="connsiteY5" fmla="*/ 2743200 h 2743200"/>
              <a:gd name="connsiteX6" fmla="*/ 211873 w 847492"/>
              <a:gd name="connsiteY6" fmla="*/ 423746 h 2743200"/>
              <a:gd name="connsiteX7" fmla="*/ 0 w 847492"/>
              <a:gd name="connsiteY7" fmla="*/ 423746 h 2743200"/>
              <a:gd name="connsiteX0" fmla="*/ 0 w 847492"/>
              <a:gd name="connsiteY0" fmla="*/ 423746 h 2743200"/>
              <a:gd name="connsiteX1" fmla="*/ 423746 w 847492"/>
              <a:gd name="connsiteY1" fmla="*/ 0 h 2743200"/>
              <a:gd name="connsiteX2" fmla="*/ 847492 w 847492"/>
              <a:gd name="connsiteY2" fmla="*/ 423746 h 2743200"/>
              <a:gd name="connsiteX3" fmla="*/ 635619 w 847492"/>
              <a:gd name="connsiteY3" fmla="*/ 423746 h 2743200"/>
              <a:gd name="connsiteX4" fmla="*/ 524107 w 847492"/>
              <a:gd name="connsiteY4" fmla="*/ 2743200 h 2743200"/>
              <a:gd name="connsiteX5" fmla="*/ 278781 w 847492"/>
              <a:gd name="connsiteY5" fmla="*/ 2743200 h 2743200"/>
              <a:gd name="connsiteX6" fmla="*/ 211873 w 847492"/>
              <a:gd name="connsiteY6" fmla="*/ 423746 h 2743200"/>
              <a:gd name="connsiteX7" fmla="*/ 0 w 847492"/>
              <a:gd name="connsiteY7" fmla="*/ 423746 h 2743200"/>
              <a:gd name="connsiteX0" fmla="*/ 0 w 847492"/>
              <a:gd name="connsiteY0" fmla="*/ 423746 h 2743200"/>
              <a:gd name="connsiteX1" fmla="*/ 423746 w 847492"/>
              <a:gd name="connsiteY1" fmla="*/ 0 h 2743200"/>
              <a:gd name="connsiteX2" fmla="*/ 847492 w 847492"/>
              <a:gd name="connsiteY2" fmla="*/ 423746 h 2743200"/>
              <a:gd name="connsiteX3" fmla="*/ 635619 w 847492"/>
              <a:gd name="connsiteY3" fmla="*/ 423746 h 2743200"/>
              <a:gd name="connsiteX4" fmla="*/ 524107 w 847492"/>
              <a:gd name="connsiteY4" fmla="*/ 2743200 h 2743200"/>
              <a:gd name="connsiteX5" fmla="*/ 334537 w 847492"/>
              <a:gd name="connsiteY5" fmla="*/ 2743200 h 2743200"/>
              <a:gd name="connsiteX6" fmla="*/ 211873 w 847492"/>
              <a:gd name="connsiteY6" fmla="*/ 423746 h 2743200"/>
              <a:gd name="connsiteX7" fmla="*/ 0 w 847492"/>
              <a:gd name="connsiteY7" fmla="*/ 423746 h 2743200"/>
              <a:gd name="connsiteX0" fmla="*/ 0 w 847492"/>
              <a:gd name="connsiteY0" fmla="*/ 423746 h 2743200"/>
              <a:gd name="connsiteX1" fmla="*/ 423746 w 847492"/>
              <a:gd name="connsiteY1" fmla="*/ 0 h 2743200"/>
              <a:gd name="connsiteX2" fmla="*/ 847492 w 847492"/>
              <a:gd name="connsiteY2" fmla="*/ 423746 h 2743200"/>
              <a:gd name="connsiteX3" fmla="*/ 635619 w 847492"/>
              <a:gd name="connsiteY3" fmla="*/ 423746 h 2743200"/>
              <a:gd name="connsiteX4" fmla="*/ 490654 w 847492"/>
              <a:gd name="connsiteY4" fmla="*/ 2743200 h 2743200"/>
              <a:gd name="connsiteX5" fmla="*/ 334537 w 847492"/>
              <a:gd name="connsiteY5" fmla="*/ 2743200 h 2743200"/>
              <a:gd name="connsiteX6" fmla="*/ 211873 w 847492"/>
              <a:gd name="connsiteY6" fmla="*/ 423746 h 2743200"/>
              <a:gd name="connsiteX7" fmla="*/ 0 w 847492"/>
              <a:gd name="connsiteY7" fmla="*/ 423746 h 2743200"/>
              <a:gd name="connsiteX0" fmla="*/ 0 w 847492"/>
              <a:gd name="connsiteY0" fmla="*/ 423746 h 2743200"/>
              <a:gd name="connsiteX1" fmla="*/ 423746 w 847492"/>
              <a:gd name="connsiteY1" fmla="*/ 0 h 2743200"/>
              <a:gd name="connsiteX2" fmla="*/ 847492 w 847492"/>
              <a:gd name="connsiteY2" fmla="*/ 423746 h 2743200"/>
              <a:gd name="connsiteX3" fmla="*/ 635619 w 847492"/>
              <a:gd name="connsiteY3" fmla="*/ 423746 h 2743200"/>
              <a:gd name="connsiteX4" fmla="*/ 490654 w 847492"/>
              <a:gd name="connsiteY4" fmla="*/ 2743200 h 2743200"/>
              <a:gd name="connsiteX5" fmla="*/ 356840 w 847492"/>
              <a:gd name="connsiteY5" fmla="*/ 2743200 h 2743200"/>
              <a:gd name="connsiteX6" fmla="*/ 211873 w 847492"/>
              <a:gd name="connsiteY6" fmla="*/ 423746 h 2743200"/>
              <a:gd name="connsiteX7" fmla="*/ 0 w 847492"/>
              <a:gd name="connsiteY7" fmla="*/ 423746 h 2743200"/>
              <a:gd name="connsiteX0" fmla="*/ 0 w 847492"/>
              <a:gd name="connsiteY0" fmla="*/ 423746 h 2743200"/>
              <a:gd name="connsiteX1" fmla="*/ 423746 w 847492"/>
              <a:gd name="connsiteY1" fmla="*/ 0 h 2743200"/>
              <a:gd name="connsiteX2" fmla="*/ 847492 w 847492"/>
              <a:gd name="connsiteY2" fmla="*/ 423746 h 2743200"/>
              <a:gd name="connsiteX3" fmla="*/ 635619 w 847492"/>
              <a:gd name="connsiteY3" fmla="*/ 423746 h 2743200"/>
              <a:gd name="connsiteX4" fmla="*/ 490654 w 847492"/>
              <a:gd name="connsiteY4" fmla="*/ 2743200 h 2743200"/>
              <a:gd name="connsiteX5" fmla="*/ 379142 w 847492"/>
              <a:gd name="connsiteY5" fmla="*/ 2743200 h 2743200"/>
              <a:gd name="connsiteX6" fmla="*/ 211873 w 847492"/>
              <a:gd name="connsiteY6" fmla="*/ 423746 h 2743200"/>
              <a:gd name="connsiteX7" fmla="*/ 0 w 847492"/>
              <a:gd name="connsiteY7" fmla="*/ 423746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7492" h="2743200">
                <a:moveTo>
                  <a:pt x="0" y="423746"/>
                </a:moveTo>
                <a:lnTo>
                  <a:pt x="423746" y="0"/>
                </a:lnTo>
                <a:lnTo>
                  <a:pt x="847492" y="423746"/>
                </a:lnTo>
                <a:lnTo>
                  <a:pt x="635619" y="423746"/>
                </a:lnTo>
                <a:lnTo>
                  <a:pt x="490654" y="2743200"/>
                </a:lnTo>
                <a:lnTo>
                  <a:pt x="379142" y="2743200"/>
                </a:lnTo>
                <a:lnTo>
                  <a:pt x="211873" y="423746"/>
                </a:lnTo>
                <a:lnTo>
                  <a:pt x="0" y="423746"/>
                </a:lnTo>
                <a:close/>
              </a:path>
            </a:pathLst>
          </a:custGeom>
          <a:solidFill>
            <a:srgbClr val="006699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2D1C91-1D23-5799-541E-0C0AE8E4B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940" y="776299"/>
            <a:ext cx="7082493" cy="5305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3028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5A4279D5-C1C8-52BC-3A3F-AB4ADF86A5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703" y="1453092"/>
            <a:ext cx="3873839" cy="4351338"/>
          </a:xfrm>
        </p:spPr>
      </p:pic>
      <p:pic>
        <p:nvPicPr>
          <p:cNvPr id="7" name="Picture 6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B980885C-F26A-1E59-1B0E-07DBAFB9E5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3539" y="0"/>
            <a:ext cx="60853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0805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F125B-AE05-D702-94BD-3E4651F31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4A80C925-8179-6F7D-13E9-CF4D736CF1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951" y="1396647"/>
            <a:ext cx="3864274" cy="4351338"/>
          </a:xfr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DC65B378-7560-99FC-306B-DAF7C2A4C5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528" y="0"/>
            <a:ext cx="60554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0394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7F1AA-4FC4-46A9-65C9-315B2934D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3CB8F110-06A3-DC6B-16D1-ECE398DA82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17" y="1453092"/>
            <a:ext cx="3867856" cy="4351338"/>
          </a:xfrm>
        </p:spPr>
      </p:pic>
      <p:pic>
        <p:nvPicPr>
          <p:cNvPr id="7" name="Picture 6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610580B1-C33C-7B50-2A66-0A639AA072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7119" y="0"/>
            <a:ext cx="60581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0339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BB8BA-27D6-A2B6-03AF-4AE62FA1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1BD9ECB9-4B25-3832-B17F-2A1355E2CD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22" y="1690688"/>
            <a:ext cx="3922332" cy="4351338"/>
          </a:xfrm>
        </p:spPr>
      </p:pic>
      <p:pic>
        <p:nvPicPr>
          <p:cNvPr id="7" name="Picture 6" descr="Chart&#10;&#10;Description automatically generated with medium confidence">
            <a:extLst>
              <a:ext uri="{FF2B5EF4-FFF2-40B4-BE49-F238E27FC236}">
                <a16:creationId xmlns:a16="http://schemas.microsoft.com/office/drawing/2014/main" id="{AF3C0015-DB62-E80F-BA4D-ACCF76C6E5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9000" y="114300"/>
            <a:ext cx="61044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9391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A4F14-90AD-7597-32A0-B14084CE8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chart, diagram, application&#10;&#10;Description automatically generated">
            <a:extLst>
              <a:ext uri="{FF2B5EF4-FFF2-40B4-BE49-F238E27FC236}">
                <a16:creationId xmlns:a16="http://schemas.microsoft.com/office/drawing/2014/main" id="{1B762487-96C1-36D9-12C0-C5CAEEC932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11" y="1453092"/>
            <a:ext cx="4056600" cy="4351338"/>
          </a:xfrm>
        </p:spPr>
      </p:pic>
      <p:pic>
        <p:nvPicPr>
          <p:cNvPr id="7" name="Picture 6" descr="Chart, diagram&#10;&#10;Description automatically generated">
            <a:extLst>
              <a:ext uri="{FF2B5EF4-FFF2-40B4-BE49-F238E27FC236}">
                <a16:creationId xmlns:a16="http://schemas.microsoft.com/office/drawing/2014/main" id="{AC91AB1D-3029-2569-46FB-E6B927C05D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087" y="0"/>
            <a:ext cx="60817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6405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80CC4-8941-2F2C-1C66-3B1717204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FC4453F1-A958-2542-1CEE-5DFF3E902F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48" y="1253331"/>
            <a:ext cx="3829659" cy="4351338"/>
          </a:xfr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28518545-05C9-EDE4-D6D5-11B3BB2B2B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4933" y="0"/>
            <a:ext cx="60949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973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D771E-4574-BD17-93BC-8DBCD7A3B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, diagram&#10;&#10;Description automatically generated">
            <a:extLst>
              <a:ext uri="{FF2B5EF4-FFF2-40B4-BE49-F238E27FC236}">
                <a16:creationId xmlns:a16="http://schemas.microsoft.com/office/drawing/2014/main" id="{F20C4595-B371-4151-F784-0CE636D496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968" y="1253331"/>
            <a:ext cx="3875930" cy="4351338"/>
          </a:xfr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172DE5CF-78C0-BF82-D04D-D83F97F0FF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211" y="0"/>
            <a:ext cx="61087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5805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AD11C-8214-F860-EC04-5DFD091C8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1715FDBA-78A7-AD48-7AF5-FBBAB59CE3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91" y="1362781"/>
            <a:ext cx="3875930" cy="4351338"/>
          </a:xfr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A51CACE1-CDBB-23AD-D0BE-5712EEA46A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5405" y="0"/>
            <a:ext cx="60827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0733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448D5-A85E-EAFB-488C-D866D2D1D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AECA9FDE-93A9-1ABB-C214-3B6FBD5AEB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536" y="1253331"/>
            <a:ext cx="3886749" cy="4351338"/>
          </a:xfr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BF8AB897-ABE2-9F9E-4AAE-B8F5DC72BE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1144" y="0"/>
            <a:ext cx="5115535" cy="6858000"/>
          </a:xfrm>
          <a:prstGeom prst="rect">
            <a:avLst/>
          </a:prstGeom>
        </p:spPr>
      </p:pic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DD25F092-112F-A211-6693-58FEB23575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9418" y="0"/>
            <a:ext cx="51627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011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C398F-3FE9-912A-B247-A393374E6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7E6C54FC-E7CB-4057-9100-1DB96C6268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82" y="1340203"/>
            <a:ext cx="3263503" cy="4351338"/>
          </a:xfr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DADFACAF-69D7-A51D-5AC6-BC1CE001BC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703" y="0"/>
            <a:ext cx="51263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218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40F9C9-4092-FEAA-B6B8-F0B04D00CF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22"/>
          <a:stretch/>
        </p:blipFill>
        <p:spPr>
          <a:xfrm>
            <a:off x="733076" y="764265"/>
            <a:ext cx="10525125" cy="5329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6441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CC1EF-11FD-33BF-F94F-AF93F4671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chart&#10;&#10;Description automatically generated">
            <a:extLst>
              <a:ext uri="{FF2B5EF4-FFF2-40B4-BE49-F238E27FC236}">
                <a16:creationId xmlns:a16="http://schemas.microsoft.com/office/drawing/2014/main" id="{CC659B72-F7B3-79F7-0E79-2852AF69D0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32" y="1396647"/>
            <a:ext cx="3835535" cy="4351338"/>
          </a:xfr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41CBBA3D-4686-4AB3-744E-9814F9840F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508" y="0"/>
            <a:ext cx="72788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2921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304FE-2E4C-0185-C87A-EB68349DF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DC642782-8FDE-4CCB-26D5-06C51D41B5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16" y="1419224"/>
            <a:ext cx="4457901" cy="4351338"/>
          </a:xfr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D0F9AFC3-9465-E958-D9BE-47F52E0114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0818" y="-40129"/>
            <a:ext cx="69962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8440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EC976-8F5E-FC03-12C6-86944E601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C0864934-AE42-BA17-91B6-2AEB300E44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3331"/>
            <a:ext cx="4264644" cy="4351338"/>
          </a:xfr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8CEDEBD5-DDE3-B660-C4D0-0831ADE8C4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7616" y="0"/>
            <a:ext cx="67110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9658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2B042-0776-0BFE-CE1A-B9EDE095F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68405059-4E39-E82E-B765-9DEAA75C66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3331"/>
            <a:ext cx="4200272" cy="4351338"/>
          </a:xfrm>
        </p:spPr>
      </p:pic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A64F9A8E-3376-C28D-A0AF-6F2A132EBB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0272" y="0"/>
            <a:ext cx="6895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1365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74814-8C02-9A9F-7544-13857B80F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63A5A828-8BF9-D804-0E6E-D23F34F288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86" y="1407936"/>
            <a:ext cx="4351338" cy="4351338"/>
          </a:xfrm>
        </p:spPr>
      </p:pic>
      <p:pic>
        <p:nvPicPr>
          <p:cNvPr id="7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5D03936B-680D-4972-108C-8D31E1E48B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245" y="0"/>
            <a:ext cx="68472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3811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BF82D-27D6-8BD5-5871-75222A1A0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47BCD42E-EA44-01FA-7C20-DBEE8BE57C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22" y="1253331"/>
            <a:ext cx="4324311" cy="4351338"/>
          </a:xfrm>
        </p:spPr>
      </p:pic>
      <p:pic>
        <p:nvPicPr>
          <p:cNvPr id="7" name="Picture 6" descr="Chart, diagram&#10;&#10;Description automatically generated">
            <a:extLst>
              <a:ext uri="{FF2B5EF4-FFF2-40B4-BE49-F238E27FC236}">
                <a16:creationId xmlns:a16="http://schemas.microsoft.com/office/drawing/2014/main" id="{90B14D18-E987-DBAC-9EED-69BE994534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1493" y="0"/>
            <a:ext cx="67623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5318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2F74A-9FC7-57F4-F9FC-137ECF799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B14E350D-14D0-2949-8785-E92EAD75FF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6838"/>
            <a:ext cx="4452208" cy="4351338"/>
          </a:xfr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E43DC1BF-E8BF-5950-8251-61323A225A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336" y="0"/>
            <a:ext cx="70169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0856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B541E-6CB0-EE24-C72D-5FDB2C822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, diagram&#10;&#10;Description automatically generated">
            <a:extLst>
              <a:ext uri="{FF2B5EF4-FFF2-40B4-BE49-F238E27FC236}">
                <a16:creationId xmlns:a16="http://schemas.microsoft.com/office/drawing/2014/main" id="{0B17F913-64A5-9EC2-68B3-5BC8C40375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11" y="1253331"/>
            <a:ext cx="4320956" cy="4351338"/>
          </a:xfrm>
        </p:spPr>
      </p:pic>
      <p:pic>
        <p:nvPicPr>
          <p:cNvPr id="7" name="Picture 6" descr="Chart, diagram&#10;&#10;Description automatically generated">
            <a:extLst>
              <a:ext uri="{FF2B5EF4-FFF2-40B4-BE49-F238E27FC236}">
                <a16:creationId xmlns:a16="http://schemas.microsoft.com/office/drawing/2014/main" id="{71B67FF6-158A-EB42-9531-67B24A35FC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002" y="0"/>
            <a:ext cx="72848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825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413AB-0688-0849-360C-48A8B829B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88772E9-1E68-24DD-FAE7-9CD46C53A2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43" y="1385358"/>
            <a:ext cx="4287692" cy="4351338"/>
          </a:xfrm>
        </p:spPr>
      </p:pic>
      <p:pic>
        <p:nvPicPr>
          <p:cNvPr id="7" name="Picture 6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A5CAB91C-4988-6CE5-B4E2-08CFA260C4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234" y="0"/>
            <a:ext cx="67995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4004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4E821-E969-E8B9-206E-E6797DDBF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, timeline&#10;&#10;Description automatically generated with medium confidence">
            <a:extLst>
              <a:ext uri="{FF2B5EF4-FFF2-40B4-BE49-F238E27FC236}">
                <a16:creationId xmlns:a16="http://schemas.microsoft.com/office/drawing/2014/main" id="{EEF7D1B3-15DD-79A6-B6FA-109D84CA8A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82" y="1351491"/>
            <a:ext cx="4399457" cy="4351338"/>
          </a:xfrm>
        </p:spPr>
      </p:pic>
      <p:pic>
        <p:nvPicPr>
          <p:cNvPr id="7" name="Picture 6" descr="A picture containing text, writing implement, stationary&#10;&#10;Description automatically generated">
            <a:extLst>
              <a:ext uri="{FF2B5EF4-FFF2-40B4-BE49-F238E27FC236}">
                <a16:creationId xmlns:a16="http://schemas.microsoft.com/office/drawing/2014/main" id="{CEA72A19-0AF0-C98B-1FB4-11308D4F6C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829" y="0"/>
            <a:ext cx="67524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480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79023-422C-1FE8-0BD8-6A397D24C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425" y="2405798"/>
            <a:ext cx="8896815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Lean how to choose color schemes</a:t>
            </a:r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BAFBC0-2B5A-B332-DD33-5EF668EDD252}"/>
              </a:ext>
            </a:extLst>
          </p:cNvPr>
          <p:cNvSpPr txBox="1"/>
          <p:nvPr/>
        </p:nvSpPr>
        <p:spPr>
          <a:xfrm>
            <a:off x="5695898" y="6355645"/>
            <a:ext cx="6346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Reference: https://mp.weixin.qq.com/s/bx9Sgoo0k4WgzSLn0lozIQ</a:t>
            </a:r>
          </a:p>
        </p:txBody>
      </p:sp>
    </p:spTree>
    <p:extLst>
      <p:ext uri="{BB962C8B-B14F-4D97-AF65-F5344CB8AC3E}">
        <p14:creationId xmlns:p14="http://schemas.microsoft.com/office/powerpoint/2010/main" val="3400419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384AE-5101-8009-FAC4-3596815B1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11F565AD-D6F9-8511-5B5F-4FC8D8EAD4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09" y="1509536"/>
            <a:ext cx="4337782" cy="4351338"/>
          </a:xfr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A872438E-67DA-6CE2-8359-F07E22BC79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370" y="50183"/>
            <a:ext cx="70735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3662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0B353-BB2D-1611-8EE3-D8CBF5A0B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144C8107-8986-A9E1-EA68-A30CA63B52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381" y="1430514"/>
            <a:ext cx="4284394" cy="4351338"/>
          </a:xfr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39B80E5-76A1-C6BE-1290-1641F29943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594" y="0"/>
            <a:ext cx="67995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68509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92962-5483-8188-E454-1305D6B4D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2EEB48F6-05FB-5F75-00AD-18F1396D57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956" y="1486959"/>
            <a:ext cx="4324311" cy="4351338"/>
          </a:xfr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59132E6A-6FC6-6901-4468-5F9CEDB12F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961" y="0"/>
            <a:ext cx="69338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9963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9B68-96CE-F716-0F04-ED59CFE61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2A5459CE-4C50-1995-36C7-1CBA738AB6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15" y="1419225"/>
            <a:ext cx="4294304" cy="4351338"/>
          </a:xfr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AF7F0750-C816-B492-ED5C-76BE3A8D8E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1729" y="0"/>
            <a:ext cx="67576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35827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E6CDD-FC8B-6D4D-34BD-F18FC1179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04E0F381-00DD-1D97-412C-EA4E5198E7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381" y="1253331"/>
            <a:ext cx="4314262" cy="4351338"/>
          </a:xfrm>
        </p:spPr>
      </p:pic>
      <p:pic>
        <p:nvPicPr>
          <p:cNvPr id="7" name="Picture 6" descr="Chart, timeline&#10;&#10;Description automatically generated with medium confidence">
            <a:extLst>
              <a:ext uri="{FF2B5EF4-FFF2-40B4-BE49-F238E27FC236}">
                <a16:creationId xmlns:a16="http://schemas.microsoft.com/office/drawing/2014/main" id="{F2496F5E-D1C9-6ADF-2E0F-B824F669BA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393" y="0"/>
            <a:ext cx="69338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92054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96109-754C-38E0-836D-EEC000CB7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text, writing implement, stationary&#10;&#10;Description automatically generated">
            <a:extLst>
              <a:ext uri="{FF2B5EF4-FFF2-40B4-BE49-F238E27FC236}">
                <a16:creationId xmlns:a16="http://schemas.microsoft.com/office/drawing/2014/main" id="{9027C550-18B2-D9C0-66E4-BDB92B19D3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603" y="1565981"/>
            <a:ext cx="4284394" cy="4351338"/>
          </a:xfr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C5346565-A3B5-940B-1EAC-77BEAD7ED1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3644" y="0"/>
            <a:ext cx="68366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2159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1B295-AF34-68E4-4FDC-3B4921FD0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E36C9D22-31B2-1B45-2D4A-0F02357EF6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13" y="1690688"/>
            <a:ext cx="4488084" cy="4351338"/>
          </a:xfr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9B0E4AB4-5EAB-A710-163D-774D509FFB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997" y="0"/>
            <a:ext cx="67524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57834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A5F4C-0C62-DE24-536B-6D75D56D5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BA9101E0-2CAF-9710-7C13-43CEEA23EF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14" y="1253331"/>
            <a:ext cx="4314262" cy="4351338"/>
          </a:xfr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3CA1D8D2-99FB-6180-F5D8-C61AC580C5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961" y="-142875"/>
            <a:ext cx="69338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03213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AD85A-C3B8-BA72-616A-14C67F33B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65F0631D-0456-48F9-78F0-924AD00C89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248" y="1464381"/>
            <a:ext cx="4294304" cy="4351338"/>
          </a:xfr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2746D6DA-A386-0D8E-5D09-3C08D7AF08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5689" y="0"/>
            <a:ext cx="67681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299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bubble chart&#10;&#10;Description automatically generated">
            <a:extLst>
              <a:ext uri="{FF2B5EF4-FFF2-40B4-BE49-F238E27FC236}">
                <a16:creationId xmlns:a16="http://schemas.microsoft.com/office/drawing/2014/main" id="{AF37D8BA-097A-E86E-D4B5-15DA811AAC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913" y="0"/>
            <a:ext cx="74890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295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&#10;&#10;Description automatically generated with low confidence">
            <a:extLst>
              <a:ext uri="{FF2B5EF4-FFF2-40B4-BE49-F238E27FC236}">
                <a16:creationId xmlns:a16="http://schemas.microsoft.com/office/drawing/2014/main" id="{D889582A-E43D-B58C-DAB2-92E9384EC8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18" y="1351492"/>
            <a:ext cx="4771010" cy="4351338"/>
          </a:xfr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446D9CD8-28D4-7306-4267-1EC54FAA7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412" y="885825"/>
            <a:ext cx="6294019" cy="5757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70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1419B-3378-BA88-9990-63F5E77D4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1C8FAF20-57CE-44E8-2B17-E75AF93CD5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07" y="1690688"/>
            <a:ext cx="4761342" cy="4351338"/>
          </a:xfrm>
        </p:spPr>
      </p:pic>
      <p:pic>
        <p:nvPicPr>
          <p:cNvPr id="7" name="Picture 6" descr="Chart, bubble chart&#10;&#10;Description automatically generated">
            <a:extLst>
              <a:ext uri="{FF2B5EF4-FFF2-40B4-BE49-F238E27FC236}">
                <a16:creationId xmlns:a16="http://schemas.microsoft.com/office/drawing/2014/main" id="{AFB9CECE-99D5-0D49-B129-93DA43C0A6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8583" y="761206"/>
            <a:ext cx="6637639" cy="60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97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0D09F-8A01-34D7-3795-0C1A86693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76E145C3-B7E9-C315-7329-93B34EECD9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02" y="1486958"/>
            <a:ext cx="4766171" cy="4351338"/>
          </a:xfrm>
        </p:spPr>
      </p:pic>
      <p:pic>
        <p:nvPicPr>
          <p:cNvPr id="7" name="Picture 6" descr="Chart, bubble chart&#10;&#10;Description automatically generated">
            <a:extLst>
              <a:ext uri="{FF2B5EF4-FFF2-40B4-BE49-F238E27FC236}">
                <a16:creationId xmlns:a16="http://schemas.microsoft.com/office/drawing/2014/main" id="{A19F797B-8DB8-0112-D371-125587217C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0519" y="508000"/>
            <a:ext cx="6660951" cy="609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510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49717-D149-B7BB-9613-D3B5AB178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B17EA3AB-9338-2FB2-ABDC-E8967E5F7C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79" y="1453356"/>
            <a:ext cx="4742124" cy="4351338"/>
          </a:xfrm>
        </p:spPr>
      </p:pic>
      <p:pic>
        <p:nvPicPr>
          <p:cNvPr id="7" name="Picture 6" descr="A picture containing bubble chart&#10;&#10;Description automatically generated">
            <a:extLst>
              <a:ext uri="{FF2B5EF4-FFF2-40B4-BE49-F238E27FC236}">
                <a16:creationId xmlns:a16="http://schemas.microsoft.com/office/drawing/2014/main" id="{888340C8-42D7-D8B6-22D3-8751EBF865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9880" y="507206"/>
            <a:ext cx="6873729" cy="624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946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28</Words>
  <Application>Microsoft Office PowerPoint</Application>
  <PresentationFormat>Widescreen</PresentationFormat>
  <Paragraphs>3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Arial</vt:lpstr>
      <vt:lpstr>Calibri</vt:lpstr>
      <vt:lpstr>Calibri Light</vt:lpstr>
      <vt:lpstr>Times New Roman</vt:lpstr>
      <vt:lpstr>Office Theme</vt:lpstr>
      <vt:lpstr>Lean how to draw charts from nature</vt:lpstr>
      <vt:lpstr>PowerPoint Presentation</vt:lpstr>
      <vt:lpstr>PowerPoint Presentation</vt:lpstr>
      <vt:lpstr>Lean how to choose color schemes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1118</dc:creator>
  <cp:lastModifiedBy>1118</cp:lastModifiedBy>
  <cp:revision>7</cp:revision>
  <dcterms:created xsi:type="dcterms:W3CDTF">2023-03-18T06:53:44Z</dcterms:created>
  <dcterms:modified xsi:type="dcterms:W3CDTF">2023-03-18T07:27:58Z</dcterms:modified>
</cp:coreProperties>
</file>

<file path=docProps/thumbnail.jpeg>
</file>